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04CA1D4-C29C-400B-9D0A-459899D2D5C8}">
          <p14:sldIdLst>
            <p14:sldId id="256"/>
            <p14:sldId id="257"/>
            <p14:sldId id="258"/>
            <p14:sldId id="259"/>
            <p14:sldId id="260"/>
            <p14:sldId id="261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6BD4"/>
    <a:srgbClr val="D589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72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F78F03-A422-4344-BF05-7F93CD348CBA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3962E2-9C5E-45D2-A0D3-86E058E89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107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962E2-9C5E-45D2-A0D3-86E058E89E6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476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6343A-1CA1-42DA-8839-D7D094A5FD94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0CDB-0326-4CEB-8AA0-00EAA8A4E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00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6343A-1CA1-42DA-8839-D7D094A5FD94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0CDB-0326-4CEB-8AA0-00EAA8A4E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38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6343A-1CA1-42DA-8839-D7D094A5FD94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0CDB-0326-4CEB-8AA0-00EAA8A4E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216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6343A-1CA1-42DA-8839-D7D094A5FD94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0CDB-0326-4CEB-8AA0-00EAA8A4E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24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6343A-1CA1-42DA-8839-D7D094A5FD94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0CDB-0326-4CEB-8AA0-00EAA8A4E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325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6343A-1CA1-42DA-8839-D7D094A5FD94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0CDB-0326-4CEB-8AA0-00EAA8A4E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2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6343A-1CA1-42DA-8839-D7D094A5FD94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0CDB-0326-4CEB-8AA0-00EAA8A4E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729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6343A-1CA1-42DA-8839-D7D094A5FD94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0CDB-0326-4CEB-8AA0-00EAA8A4E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835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6343A-1CA1-42DA-8839-D7D094A5FD94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0CDB-0326-4CEB-8AA0-00EAA8A4E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474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6343A-1CA1-42DA-8839-D7D094A5FD94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0CDB-0326-4CEB-8AA0-00EAA8A4E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819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6343A-1CA1-42DA-8839-D7D094A5FD94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0CDB-0326-4CEB-8AA0-00EAA8A4E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52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6343A-1CA1-42DA-8839-D7D094A5FD94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00CDB-0326-4CEB-8AA0-00EAA8A4E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37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b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3086100" y="3276600"/>
            <a:ext cx="6076950" cy="704850"/>
          </a:xfrm>
          <a:solidFill>
            <a:schemeClr val="bg1">
              <a:alpha val="79000"/>
            </a:schemeClr>
          </a:solidFill>
        </p:spPr>
        <p:txBody>
          <a:bodyPr>
            <a:noAutofit/>
          </a:bodyPr>
          <a:lstStyle/>
          <a:p>
            <a:r>
              <a:rPr lang="en-US" sz="6000" dirty="0" smtClean="0"/>
              <a:t>Janine L. Canonoy</a:t>
            </a:r>
            <a:endParaRPr lang="en-US" sz="6000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2895600" y="4343400"/>
            <a:ext cx="6248400" cy="1264920"/>
          </a:xfrm>
          <a:solidFill>
            <a:schemeClr val="bg1">
              <a:alpha val="7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en-US" sz="4600" dirty="0" smtClean="0">
                <a:solidFill>
                  <a:schemeClr val="tx1"/>
                </a:solidFill>
              </a:rPr>
              <a:t>STUDENT OF THE WEEK</a:t>
            </a:r>
          </a:p>
          <a:p>
            <a:r>
              <a:rPr lang="en-US" sz="4600" dirty="0" smtClean="0">
                <a:solidFill>
                  <a:schemeClr val="tx1"/>
                </a:solidFill>
              </a:rPr>
              <a:t>(SEPTEMBER 24-28, 2012)</a:t>
            </a:r>
          </a:p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278"/>
          <a:stretch/>
        </p:blipFill>
        <p:spPr>
          <a:xfrm>
            <a:off x="4724399" y="228600"/>
            <a:ext cx="3303383" cy="25907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75527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FACTS ABOUT JANINE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6553200" cy="3733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MV Boli" pitchFamily="2" charset="0"/>
                <a:cs typeface="MV Boli" pitchFamily="2" charset="0"/>
              </a:rPr>
              <a:t> She is now 7 years old</a:t>
            </a:r>
          </a:p>
          <a:p>
            <a:r>
              <a:rPr lang="en-US" sz="4000" dirty="0" smtClean="0">
                <a:latin typeface="MV Boli" pitchFamily="2" charset="0"/>
                <a:cs typeface="MV Boli" pitchFamily="2" charset="0"/>
              </a:rPr>
              <a:t> Only child in the family</a:t>
            </a:r>
          </a:p>
          <a:p>
            <a:r>
              <a:rPr lang="en-US" sz="4000" dirty="0">
                <a:latin typeface="MV Boli" pitchFamily="2" charset="0"/>
                <a:cs typeface="MV Boli" pitchFamily="2" charset="0"/>
              </a:rPr>
              <a:t> </a:t>
            </a:r>
            <a:r>
              <a:rPr lang="en-US" sz="4000" dirty="0" smtClean="0">
                <a:latin typeface="MV Boli" pitchFamily="2" charset="0"/>
                <a:cs typeface="MV Boli" pitchFamily="2" charset="0"/>
              </a:rPr>
              <a:t>She’s good in playing violin</a:t>
            </a:r>
            <a:endParaRPr lang="en-US" sz="4000" dirty="0">
              <a:latin typeface="MV Boli" pitchFamily="2" charset="0"/>
              <a:cs typeface="MV Bo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323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795837" y="685800"/>
            <a:ext cx="4133850" cy="1295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Favorite Sport- Basketball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228600"/>
            <a:ext cx="2819794" cy="32865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647793"/>
            <a:ext cx="3209925" cy="38101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8" name="Title 4"/>
          <p:cNvSpPr txBox="1">
            <a:spLocks/>
          </p:cNvSpPr>
          <p:nvPr/>
        </p:nvSpPr>
        <p:spPr>
          <a:xfrm>
            <a:off x="1447800" y="4267200"/>
            <a:ext cx="47244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Favorite Subject-Math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383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ACCOMPLISHMENT IN CLASSROOM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1600200"/>
            <a:ext cx="4876800" cy="35814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5400" dirty="0" smtClean="0">
                <a:latin typeface="MV Boli" pitchFamily="2" charset="0"/>
                <a:cs typeface="MV Boli" pitchFamily="2" charset="0"/>
              </a:rPr>
              <a:t>Initiated </a:t>
            </a:r>
            <a:r>
              <a:rPr lang="en-US" sz="5400" dirty="0" smtClean="0">
                <a:latin typeface="MV Boli" pitchFamily="2" charset="0"/>
                <a:cs typeface="MV Boli" pitchFamily="2" charset="0"/>
              </a:rPr>
              <a:t>the </a:t>
            </a:r>
            <a:r>
              <a:rPr lang="en-US" sz="5400" dirty="0" smtClean="0">
                <a:latin typeface="MV Boli" pitchFamily="2" charset="0"/>
                <a:cs typeface="MV Boli" pitchFamily="2" charset="0"/>
              </a:rPr>
              <a:t>segregation </a:t>
            </a:r>
            <a:r>
              <a:rPr lang="en-US" sz="5400" dirty="0" smtClean="0">
                <a:latin typeface="MV Boli" pitchFamily="2" charset="0"/>
                <a:cs typeface="MV Boli" pitchFamily="2" charset="0"/>
              </a:rPr>
              <a:t>in the classroom</a:t>
            </a:r>
            <a:endParaRPr lang="en-US" sz="5400" dirty="0">
              <a:latin typeface="MV Boli" pitchFamily="2" charset="0"/>
              <a:cs typeface="MV Bol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631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0" y="2286000"/>
            <a:ext cx="6934200" cy="1981200"/>
          </a:xfrm>
          <a:solidFill>
            <a:schemeClr val="bg1">
              <a:alpha val="53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Highest score in Science 3</a:t>
            </a:r>
            <a:r>
              <a:rPr lang="en-US" sz="5400" baseline="30000" dirty="0" smtClean="0"/>
              <a:t>rd</a:t>
            </a:r>
            <a:r>
              <a:rPr lang="en-US" sz="5400" dirty="0" smtClean="0"/>
              <a:t> Grading Exam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704720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6388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sz="6000" dirty="0" smtClean="0"/>
              <a:t>Has the most wonderful artwork in Art class.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504856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n Ribbon 8"/>
          <p:cNvSpPr/>
          <p:nvPr/>
        </p:nvSpPr>
        <p:spPr>
          <a:xfrm>
            <a:off x="304800" y="304800"/>
            <a:ext cx="8458200" cy="5638800"/>
          </a:xfrm>
          <a:prstGeom prst="ribb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Congratulations </a:t>
            </a:r>
            <a:r>
              <a:rPr lang="en-US" sz="4400" dirty="0"/>
              <a:t>to Janine  for being selected as the Student  of the Week!</a:t>
            </a:r>
          </a:p>
          <a:p>
            <a:pPr algn="ctr"/>
            <a:r>
              <a:rPr lang="en-US" sz="4400" dirty="0"/>
              <a:t>Keep up the good work!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60070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87</Words>
  <Application>Microsoft Office PowerPoint</Application>
  <PresentationFormat>On-screen Show (4:3)</PresentationFormat>
  <Paragraphs>16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Janine L. Canonoy</vt:lpstr>
      <vt:lpstr>FACTS ABOUT JANINE</vt:lpstr>
      <vt:lpstr>Favorite Sport- Basketball</vt:lpstr>
      <vt:lpstr>ACCOMPLISHMENT IN CLASSROOM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ALLAWAN FAMILY</dc:creator>
  <cp:lastModifiedBy>ALLAWAN FAMILY</cp:lastModifiedBy>
  <cp:revision>10</cp:revision>
  <dcterms:created xsi:type="dcterms:W3CDTF">2012-09-10T23:37:00Z</dcterms:created>
  <dcterms:modified xsi:type="dcterms:W3CDTF">2012-09-11T01:07:14Z</dcterms:modified>
</cp:coreProperties>
</file>